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38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1DF6A6-5437-4AAF-BB3A-17CBF2ECEC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EE840C-454C-42F5-91E1-455B8B4513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8918D9-42E6-43D7-97FB-A94CCDC8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02F67A-A182-4B45-8408-256FF3184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136AB-5759-4F96-A1D0-7AE7CF8BA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839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D07FBF-2065-43A3-AF3F-52377224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40C41D-EBB4-46F3-8F8E-FC1CC3AEE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0C9F5B-2B10-4770-B368-06B4C3611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B2B1BA-3597-438D-AE46-5E620291C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599E52-C868-42BF-A848-5F5E3FC4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256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298BB1D-E033-4F86-830B-C619311663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004B33-9905-4944-9C7C-1289648B7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0AC2B2-4F32-4120-BCF9-007CFC496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806B7C-0FEB-4AA0-B9A3-1E47E09C3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1FA8C8-985E-4C87-9E03-D47963C2B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815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20ADE9-C1F7-4060-AC02-93E1361D5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D14FF7-65C2-4F1F-A968-47EA3E110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0565D-CDA0-42C1-9449-117C266D3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2643A1-D328-4F0A-B419-C18F1775C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7C86E3-5375-4AFB-9592-E9ADEDC8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000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BC987E-652B-4C66-91CA-77BDED183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41C656-3813-4027-8763-387C03C52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78E659-3E69-40D2-856C-4C923C824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C11DF3-80F3-4895-9EB9-7066DA162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1D6541-AFAB-42AF-B162-1C89D4D09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562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8BD496-BBE5-40B8-81A3-E5BA02D42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E9EFC9-ECA8-48F9-84AD-5E3A66AB22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10EE22-E7FF-448C-AB91-110049034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82BDE4-D39B-4502-A79D-404112B22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AF8505-5CAA-4447-9F8E-9A868E1D9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3A98E0-CBC5-4597-96C0-5073E167C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874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8491F-56AE-4D72-B0D5-DB0444A48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C7C960-8FE3-444D-96EC-8166F4820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09E811-AB2D-4A52-8962-25B8A0AF81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1006C71-22EE-428F-884B-AB9405DE0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D361E4-EEDB-4372-97B8-ECD307A8A1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9442BEF-4F69-4827-B777-EC32403EA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42E0487-E686-4126-B1C1-1219089B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49CDFC-0B9B-4EC5-BF52-F0245A398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157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0436BF-E11C-4637-B7C0-38F646A1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0BF5E1-60F2-4030-9698-E8CC8DB73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472790-83D5-457F-9AF4-DB0DFCB76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7FEE5A-A5DB-48EF-A5E4-C9CFD39C3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933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DCCC19-9CE3-421C-A53E-0E92B28D7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3A6D3D5-4F31-4017-B493-2A798D1A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85C567-EE88-46E1-8634-CE53A0DDA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214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B8046C-FDBC-4D5E-B714-7F1B5B6AB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3D96CE-DF1D-4879-AC32-5CD7F4AAD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E79BB1-355E-4315-AECB-AC679CE89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94F317-3F47-4DA7-8739-017C3C9E9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156B1A-BF48-4045-9666-7D64787F7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3FFE50-9729-494C-B6DD-3A4E4AA49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436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625CC4-3856-4493-8211-A031CF56C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C4DC0D-6925-4DEC-BEFA-6CEA2F1093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7D947F-7DFD-4BBA-B69D-1AB4298EE0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0D82DC-06E0-4240-B986-5BF2345F9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2D6A21-EA98-493A-85CB-30AF9911B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98AD65-3950-480A-A0C6-07C56FF91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1130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E24F63E-E672-4E43-A53C-746573AAE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C5131F-0687-46A1-9325-629B8B137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833007-CCB5-450E-B19B-737297DAD7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51566-E2C1-4130-996B-DAED19AD1B9C}" type="datetimeFigureOut">
              <a:rPr lang="ko-KR" altLang="en-US" smtClean="0"/>
              <a:t>2021-05-30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F13EC4-AB13-432B-A722-9B5C070ED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8B047E-2C4B-484A-9B54-66AC37047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8E3366-48F7-415C-9B2E-294D747AC6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20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A5CDDD-DEB3-4738-BCD8-C5EDBDB81B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02926C-4B40-4DF9-95B4-C2E124B848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389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0E12D63-10DE-4B69-8DEB-4B7F0817BAE6}"/>
              </a:ext>
            </a:extLst>
          </p:cNvPr>
          <p:cNvSpPr txBox="1"/>
          <p:nvPr/>
        </p:nvSpPr>
        <p:spPr>
          <a:xfrm>
            <a:off x="1692443" y="5847347"/>
            <a:ext cx="773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유저는 마이페이지에서 본인이 작성한 게시글 및 댓글 목록을 볼 수 있습니다</a:t>
            </a:r>
            <a:r>
              <a:rPr lang="en-US" altLang="ko-KR" sz="1400" dirty="0"/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8B794E6-1FAC-493D-8EB5-EC47E83C25D0}"/>
              </a:ext>
            </a:extLst>
          </p:cNvPr>
          <p:cNvSpPr/>
          <p:nvPr/>
        </p:nvSpPr>
        <p:spPr>
          <a:xfrm>
            <a:off x="1856792" y="2593910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88258B-6E40-497C-A991-B5A1B2EB9AA4}"/>
              </a:ext>
            </a:extLst>
          </p:cNvPr>
          <p:cNvSpPr/>
          <p:nvPr/>
        </p:nvSpPr>
        <p:spPr>
          <a:xfrm>
            <a:off x="6096000" y="2593910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9E23BC4-633D-41AA-9AFC-7D203C0CE5CE}"/>
              </a:ext>
            </a:extLst>
          </p:cNvPr>
          <p:cNvSpPr/>
          <p:nvPr/>
        </p:nvSpPr>
        <p:spPr>
          <a:xfrm>
            <a:off x="1856792" y="378397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EA34010-7824-4ACF-958D-C885EE05D6D8}"/>
              </a:ext>
            </a:extLst>
          </p:cNvPr>
          <p:cNvSpPr/>
          <p:nvPr/>
        </p:nvSpPr>
        <p:spPr>
          <a:xfrm>
            <a:off x="6096000" y="378397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695F15-A92C-418D-B272-B8CFA90E12ED}"/>
              </a:ext>
            </a:extLst>
          </p:cNvPr>
          <p:cNvSpPr/>
          <p:nvPr/>
        </p:nvSpPr>
        <p:spPr>
          <a:xfrm>
            <a:off x="1856792" y="507536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2C5BF17-860E-44E8-B798-FD3A93AE06A5}"/>
              </a:ext>
            </a:extLst>
          </p:cNvPr>
          <p:cNvSpPr/>
          <p:nvPr/>
        </p:nvSpPr>
        <p:spPr>
          <a:xfrm>
            <a:off x="6096000" y="507536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897B374-A83B-4D11-B4B4-BC39D2276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992" y="0"/>
            <a:ext cx="10335208" cy="56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401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8819CBF-1E2E-4F43-85DF-BF461FFD7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950" y="177898"/>
            <a:ext cx="10492352" cy="546237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9C63107-A604-4CDB-BF76-4137F878E4C4}"/>
              </a:ext>
            </a:extLst>
          </p:cNvPr>
          <p:cNvSpPr/>
          <p:nvPr/>
        </p:nvSpPr>
        <p:spPr>
          <a:xfrm>
            <a:off x="9283485" y="480447"/>
            <a:ext cx="464949" cy="25615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21EE70-34DC-40C7-AD8D-01A3D029B22A}"/>
              </a:ext>
            </a:extLst>
          </p:cNvPr>
          <p:cNvSpPr txBox="1"/>
          <p:nvPr/>
        </p:nvSpPr>
        <p:spPr>
          <a:xfrm>
            <a:off x="1692443" y="5847347"/>
            <a:ext cx="773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산업체 버튼을 클릭할 경우 산업체의 예약 패키지로 넘어갈 수 있습니다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2310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ECEAC5E-9ED9-47E1-A09F-E3E990885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504" y="387457"/>
            <a:ext cx="8658711" cy="50240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FE5651-58E7-46B3-817D-4902E10CB5F4}"/>
              </a:ext>
            </a:extLst>
          </p:cNvPr>
          <p:cNvSpPr txBox="1"/>
          <p:nvPr/>
        </p:nvSpPr>
        <p:spPr>
          <a:xfrm>
            <a:off x="1692443" y="5847347"/>
            <a:ext cx="77362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각 산업체 예약 패키지에는 댓글이 존재하며</a:t>
            </a:r>
            <a:r>
              <a:rPr lang="en-US" altLang="ko-KR" sz="1400" dirty="0"/>
              <a:t>, </a:t>
            </a:r>
            <a:r>
              <a:rPr lang="ko-KR" altLang="en-US" sz="1400" dirty="0"/>
              <a:t>해당 댓글이 유저 본인이 작성한 댓글일 경우</a:t>
            </a:r>
            <a:endParaRPr lang="en-US" altLang="ko-KR" sz="1400" dirty="0"/>
          </a:p>
          <a:p>
            <a:pPr algn="ctr"/>
            <a:r>
              <a:rPr lang="en-US" altLang="ko-KR" sz="1400" dirty="0"/>
              <a:t>Edit comment</a:t>
            </a:r>
            <a:r>
              <a:rPr lang="ko-KR" altLang="en-US" sz="1400" dirty="0"/>
              <a:t>를 눌러 댓글을 수정할 수 있고</a:t>
            </a:r>
            <a:r>
              <a:rPr lang="en-US" altLang="ko-KR" sz="1400" dirty="0"/>
              <a:t>, delete comment</a:t>
            </a:r>
            <a:r>
              <a:rPr lang="ko-KR" altLang="en-US" sz="1400" dirty="0"/>
              <a:t>를 눌러 댓글을 삭제할 수 있습니다</a:t>
            </a:r>
            <a:r>
              <a:rPr lang="en-US" altLang="ko-KR" sz="1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70764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A0B0E3F9-D5C0-4215-94FD-9D425DEEA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340" y="393032"/>
            <a:ext cx="9297291" cy="522972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26F849E-7C7D-4E81-952D-90F39E40660A}"/>
              </a:ext>
            </a:extLst>
          </p:cNvPr>
          <p:cNvSpPr/>
          <p:nvPr/>
        </p:nvSpPr>
        <p:spPr>
          <a:xfrm>
            <a:off x="7012695" y="945725"/>
            <a:ext cx="1409410" cy="371959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FD2956-465A-4165-9B56-A41C5AC1183B}"/>
              </a:ext>
            </a:extLst>
          </p:cNvPr>
          <p:cNvSpPr txBox="1"/>
          <p:nvPr/>
        </p:nvSpPr>
        <p:spPr>
          <a:xfrm>
            <a:off x="2141621" y="5847347"/>
            <a:ext cx="72590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산업체 커뮤니티의 메인 페이지 화면입니다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오른쪽 위 상단에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</a:t>
            </a:r>
            <a:endParaRPr lang="en-US" altLang="ko-KR" sz="1400" dirty="0"/>
          </a:p>
          <a:p>
            <a:pPr algn="ctr"/>
            <a:r>
              <a:rPr lang="ko-KR" altLang="en-US" sz="1400" dirty="0"/>
              <a:t>게시판 등등을 클릭하면 각각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게시판에 해당하는 페이지로 넘어갈 수 있습니다</a:t>
            </a:r>
            <a:r>
              <a:rPr lang="en-US" altLang="ko-KR" sz="1400" dirty="0"/>
              <a:t>.  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37830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A0B0E3F9-D5C0-4215-94FD-9D425DEEA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341" y="393032"/>
            <a:ext cx="9279558" cy="52197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FD2956-465A-4165-9B56-A41C5AC1183B}"/>
              </a:ext>
            </a:extLst>
          </p:cNvPr>
          <p:cNvSpPr txBox="1"/>
          <p:nvPr/>
        </p:nvSpPr>
        <p:spPr>
          <a:xfrm>
            <a:off x="2169613" y="5847347"/>
            <a:ext cx="7259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또한 메인 페이지에서 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게시판에 대한 </a:t>
            </a:r>
            <a:r>
              <a:rPr lang="en-US" altLang="ko-KR" sz="1400" dirty="0"/>
              <a:t>Read More </a:t>
            </a:r>
            <a:r>
              <a:rPr lang="ko-KR" altLang="en-US" sz="1400" dirty="0"/>
              <a:t>버튼을 클릭해서 각각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 페이지로 넘어갈 수 있습니다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56E09-6747-40C5-838B-D833178C416F}"/>
              </a:ext>
            </a:extLst>
          </p:cNvPr>
          <p:cNvSpPr/>
          <p:nvPr/>
        </p:nvSpPr>
        <p:spPr>
          <a:xfrm>
            <a:off x="5507835" y="4010527"/>
            <a:ext cx="978569" cy="27271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50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26554C7-06C0-4B23-A7A8-0F475CAF8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3598"/>
            <a:ext cx="12192000" cy="52027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40E0EC-E55F-4C99-874D-0E25E6065CF8}"/>
              </a:ext>
            </a:extLst>
          </p:cNvPr>
          <p:cNvSpPr txBox="1"/>
          <p:nvPr/>
        </p:nvSpPr>
        <p:spPr>
          <a:xfrm>
            <a:off x="2169613" y="5847347"/>
            <a:ext cx="7259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또한 메인 페이지에서 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게시판에 대한 </a:t>
            </a:r>
            <a:r>
              <a:rPr lang="en-US" altLang="ko-KR" sz="1400" dirty="0"/>
              <a:t>Read More </a:t>
            </a:r>
            <a:r>
              <a:rPr lang="ko-KR" altLang="en-US" sz="1400" dirty="0"/>
              <a:t>버튼을 클릭해서 각각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 페이지로 넘어갈 수 있습니다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7EA7F5D-7B41-42E0-900F-9DEE9D8BC351}"/>
              </a:ext>
            </a:extLst>
          </p:cNvPr>
          <p:cNvSpPr/>
          <p:nvPr/>
        </p:nvSpPr>
        <p:spPr>
          <a:xfrm>
            <a:off x="5539920" y="4868780"/>
            <a:ext cx="978569" cy="27271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6152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740E0EC-E55F-4C99-874D-0E25E6065CF8}"/>
              </a:ext>
            </a:extLst>
          </p:cNvPr>
          <p:cNvSpPr txBox="1"/>
          <p:nvPr/>
        </p:nvSpPr>
        <p:spPr>
          <a:xfrm>
            <a:off x="2169613" y="5880115"/>
            <a:ext cx="7259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또한 메인 페이지에서 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게시판에 대한 </a:t>
            </a:r>
            <a:r>
              <a:rPr lang="en-US" altLang="ko-KR" sz="1400" dirty="0"/>
              <a:t>Read More </a:t>
            </a:r>
            <a:r>
              <a:rPr lang="ko-KR" altLang="en-US" sz="1400" dirty="0"/>
              <a:t>버튼을 클릭해서 각각 후기</a:t>
            </a:r>
            <a:r>
              <a:rPr lang="en-US" altLang="ko-KR" sz="1400" dirty="0"/>
              <a:t>, </a:t>
            </a:r>
            <a:r>
              <a:rPr lang="ko-KR" altLang="en-US" sz="1400" dirty="0"/>
              <a:t>자유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 페이지로 넘어갈 수 있습니다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4CA64B-DABE-4255-AE13-0B139AF5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6275"/>
            <a:ext cx="12192000" cy="513107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A26D326-2C64-41CF-8999-778ACC7E5751}"/>
              </a:ext>
            </a:extLst>
          </p:cNvPr>
          <p:cNvSpPr/>
          <p:nvPr/>
        </p:nvSpPr>
        <p:spPr>
          <a:xfrm>
            <a:off x="5491793" y="5157538"/>
            <a:ext cx="978569" cy="27271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127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740E0EC-E55F-4C99-874D-0E25E6065CF8}"/>
              </a:ext>
            </a:extLst>
          </p:cNvPr>
          <p:cNvSpPr txBox="1"/>
          <p:nvPr/>
        </p:nvSpPr>
        <p:spPr>
          <a:xfrm>
            <a:off x="2169613" y="5847347"/>
            <a:ext cx="72590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메인 페이지에서 스크롤을 내려보면</a:t>
            </a:r>
            <a:r>
              <a:rPr lang="en-US" altLang="ko-KR" sz="1400" dirty="0"/>
              <a:t>, </a:t>
            </a:r>
            <a:r>
              <a:rPr lang="ko-KR" altLang="en-US" sz="1400" dirty="0"/>
              <a:t>위와 같이 각 게시판의 조회수 기준으로 </a:t>
            </a:r>
            <a:r>
              <a:rPr lang="en-US" altLang="ko-KR" sz="1400" dirty="0"/>
              <a:t>top3</a:t>
            </a:r>
            <a:r>
              <a:rPr lang="ko-KR" altLang="en-US" sz="1400" dirty="0"/>
              <a:t>에 들어가는 게시물들의 제목이 디스플레이 됩니다</a:t>
            </a:r>
            <a:r>
              <a:rPr lang="en-US" altLang="ko-KR" sz="1400" dirty="0"/>
              <a:t>. </a:t>
            </a:r>
          </a:p>
          <a:p>
            <a:pPr algn="ctr"/>
            <a:r>
              <a:rPr lang="ko-KR" altLang="en-US" sz="1400" dirty="0"/>
              <a:t>이 페이지에서 각 게시물의 제목을 클릭하면 그 게시물에 해당하는 페이지로 이동합니다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5CC3A32-9480-43AF-BFC2-18E66F882F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35" t="6066" r="-1" b="4220"/>
          <a:stretch/>
        </p:blipFill>
        <p:spPr>
          <a:xfrm>
            <a:off x="886408" y="251927"/>
            <a:ext cx="10405188" cy="524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941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3D89AB37-30CE-4F29-B184-33398ED7C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95" y="194679"/>
            <a:ext cx="9907383" cy="55729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85E775-FCE7-4899-B6E8-C7D05974F86C}"/>
              </a:ext>
            </a:extLst>
          </p:cNvPr>
          <p:cNvSpPr txBox="1"/>
          <p:nvPr/>
        </p:nvSpPr>
        <p:spPr>
          <a:xfrm>
            <a:off x="2169613" y="5847347"/>
            <a:ext cx="72590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메인 페이지에 디스플레이 된 </a:t>
            </a:r>
            <a:r>
              <a:rPr lang="en-US" altLang="ko-KR" sz="1400" dirty="0"/>
              <a:t>Top3 </a:t>
            </a:r>
            <a:r>
              <a:rPr lang="ko-KR" altLang="en-US" sz="1400" dirty="0"/>
              <a:t>게시물 제목 중 하나를 클릭하거나</a:t>
            </a:r>
            <a:r>
              <a:rPr lang="en-US" altLang="ko-KR" sz="1400" dirty="0"/>
              <a:t>, </a:t>
            </a:r>
            <a:r>
              <a:rPr lang="ko-KR" altLang="en-US" sz="1400" dirty="0"/>
              <a:t>각 자유</a:t>
            </a:r>
            <a:r>
              <a:rPr lang="en-US" altLang="ko-KR" sz="1400" dirty="0"/>
              <a:t>, </a:t>
            </a:r>
            <a:r>
              <a:rPr lang="ko-KR" altLang="en-US" sz="1400" dirty="0"/>
              <a:t>후기</a:t>
            </a:r>
            <a:r>
              <a:rPr lang="en-US" altLang="ko-KR" sz="1400" dirty="0"/>
              <a:t>, </a:t>
            </a:r>
            <a:r>
              <a:rPr lang="ko-KR" altLang="en-US" sz="1400" dirty="0"/>
              <a:t>준비 게시판의 게시물 리스트 중 하나를 클릭하면 이와 같이 해당 게시물에 대한 정보가 나타납니다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11823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C2B0310-B474-4A9F-BD41-DCA4C4A13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923" y="111967"/>
            <a:ext cx="9504784" cy="534644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81108BB-487F-4100-AD6C-32E2621AAFAD}"/>
              </a:ext>
            </a:extLst>
          </p:cNvPr>
          <p:cNvSpPr/>
          <p:nvPr/>
        </p:nvSpPr>
        <p:spPr>
          <a:xfrm>
            <a:off x="2733869" y="886408"/>
            <a:ext cx="475862" cy="2612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CE56E87-D61D-4D3A-AF93-686FE4D81C42}"/>
              </a:ext>
            </a:extLst>
          </p:cNvPr>
          <p:cNvSpPr/>
          <p:nvPr/>
        </p:nvSpPr>
        <p:spPr>
          <a:xfrm>
            <a:off x="2733869" y="1138336"/>
            <a:ext cx="475862" cy="13701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4DF69CC-2737-4D42-A6CE-8C33A7D9FE3E}"/>
              </a:ext>
            </a:extLst>
          </p:cNvPr>
          <p:cNvSpPr/>
          <p:nvPr/>
        </p:nvSpPr>
        <p:spPr>
          <a:xfrm>
            <a:off x="2725079" y="1349592"/>
            <a:ext cx="819457" cy="20705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2088281-356D-40C7-878D-81435D71EA9E}"/>
              </a:ext>
            </a:extLst>
          </p:cNvPr>
          <p:cNvSpPr/>
          <p:nvPr/>
        </p:nvSpPr>
        <p:spPr>
          <a:xfrm>
            <a:off x="2705794" y="2727978"/>
            <a:ext cx="1384943" cy="26125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1F19ABB-09F1-4131-B3C8-920641DDCE4E}"/>
              </a:ext>
            </a:extLst>
          </p:cNvPr>
          <p:cNvCxnSpPr>
            <a:stCxn id="4" idx="3"/>
          </p:cNvCxnSpPr>
          <p:nvPr/>
        </p:nvCxnSpPr>
        <p:spPr>
          <a:xfrm flipV="1">
            <a:off x="3209731" y="1017036"/>
            <a:ext cx="5361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B82CA9-56D0-4174-8978-ACA85B77E429}"/>
              </a:ext>
            </a:extLst>
          </p:cNvPr>
          <p:cNvSpPr txBox="1"/>
          <p:nvPr/>
        </p:nvSpPr>
        <p:spPr>
          <a:xfrm>
            <a:off x="3753770" y="897712"/>
            <a:ext cx="890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게시물제목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A919CD4-EBB9-4C6C-B4BD-03183587219A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117558" y="1206842"/>
            <a:ext cx="6163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5A372D5-0724-48DA-B8D4-0F977EE33EDC}"/>
              </a:ext>
            </a:extLst>
          </p:cNvPr>
          <p:cNvSpPr txBox="1"/>
          <p:nvPr/>
        </p:nvSpPr>
        <p:spPr>
          <a:xfrm>
            <a:off x="1396236" y="1114106"/>
            <a:ext cx="124334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게시물 작성자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B3F4E7AC-0AEA-4378-B10A-5FC280814F5D}"/>
              </a:ext>
            </a:extLst>
          </p:cNvPr>
          <p:cNvCxnSpPr>
            <a:cxnSpLocks/>
            <a:stCxn id="10" idx="3"/>
            <a:endCxn id="17" idx="1"/>
          </p:cNvCxnSpPr>
          <p:nvPr/>
        </p:nvCxnSpPr>
        <p:spPr>
          <a:xfrm flipV="1">
            <a:off x="3544536" y="1440119"/>
            <a:ext cx="546201" cy="13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4CA0ED3-710C-49DA-91D5-5E0B38C1AB7F}"/>
              </a:ext>
            </a:extLst>
          </p:cNvPr>
          <p:cNvSpPr txBox="1"/>
          <p:nvPr/>
        </p:nvSpPr>
        <p:spPr>
          <a:xfrm>
            <a:off x="4090737" y="1317008"/>
            <a:ext cx="12433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게시물 내용 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4EF3B878-B432-4494-8ADE-E20620F844A7}"/>
              </a:ext>
            </a:extLst>
          </p:cNvPr>
          <p:cNvCxnSpPr/>
          <p:nvPr/>
        </p:nvCxnSpPr>
        <p:spPr>
          <a:xfrm flipV="1">
            <a:off x="4093312" y="2834354"/>
            <a:ext cx="5361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6E7B1C6-7C15-4CD6-BD4A-4AE97699A0AC}"/>
              </a:ext>
            </a:extLst>
          </p:cNvPr>
          <p:cNvSpPr txBox="1"/>
          <p:nvPr/>
        </p:nvSpPr>
        <p:spPr>
          <a:xfrm>
            <a:off x="4637350" y="2747161"/>
            <a:ext cx="21003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게시물 작성자 소속 학과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DE67557-04CE-498D-B337-90CAE7213C73}"/>
              </a:ext>
            </a:extLst>
          </p:cNvPr>
          <p:cNvSpPr/>
          <p:nvPr/>
        </p:nvSpPr>
        <p:spPr>
          <a:xfrm>
            <a:off x="2451124" y="4251492"/>
            <a:ext cx="2257234" cy="86594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86C4ACD4-2EC7-42AF-9A05-D902F6FDF94B}"/>
              </a:ext>
            </a:extLst>
          </p:cNvPr>
          <p:cNvCxnSpPr/>
          <p:nvPr/>
        </p:nvCxnSpPr>
        <p:spPr>
          <a:xfrm flipV="1">
            <a:off x="4708358" y="4727322"/>
            <a:ext cx="5361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AE0155F-BE18-4621-ABB2-DA0D61B0CEBB}"/>
              </a:ext>
            </a:extLst>
          </p:cNvPr>
          <p:cNvSpPr txBox="1"/>
          <p:nvPr/>
        </p:nvSpPr>
        <p:spPr>
          <a:xfrm>
            <a:off x="5252396" y="4640129"/>
            <a:ext cx="4488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댓글 </a:t>
            </a:r>
            <a:r>
              <a:rPr lang="en-US" altLang="ko-KR" sz="1000" dirty="0"/>
              <a:t>: </a:t>
            </a:r>
            <a:r>
              <a:rPr lang="ko-KR" altLang="en-US" sz="1000" dirty="0"/>
              <a:t>작성자의 이름</a:t>
            </a:r>
            <a:r>
              <a:rPr lang="en-US" altLang="ko-KR" sz="1000" dirty="0"/>
              <a:t>, </a:t>
            </a:r>
            <a:r>
              <a:rPr lang="ko-KR" altLang="en-US" sz="1000" dirty="0"/>
              <a:t>소속학과</a:t>
            </a:r>
            <a:r>
              <a:rPr lang="en-US" altLang="ko-KR" sz="1000" dirty="0"/>
              <a:t>, </a:t>
            </a:r>
            <a:r>
              <a:rPr lang="ko-KR" altLang="en-US" sz="1000" dirty="0"/>
              <a:t>작성날짜 그리고 작성 내용을 포함한다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BDBF010-3B6E-44C7-B0E1-5CEE2CB1BF6A}"/>
              </a:ext>
            </a:extLst>
          </p:cNvPr>
          <p:cNvSpPr/>
          <p:nvPr/>
        </p:nvSpPr>
        <p:spPr>
          <a:xfrm>
            <a:off x="3951633" y="1128948"/>
            <a:ext cx="819457" cy="207054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0A41E23-5AAB-49B8-8E67-954672A3F134}"/>
              </a:ext>
            </a:extLst>
          </p:cNvPr>
          <p:cNvCxnSpPr/>
          <p:nvPr/>
        </p:nvCxnSpPr>
        <p:spPr>
          <a:xfrm flipV="1">
            <a:off x="4779807" y="1219738"/>
            <a:ext cx="5361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6CF44DB-2699-423F-9286-E99C6DA94B13}"/>
              </a:ext>
            </a:extLst>
          </p:cNvPr>
          <p:cNvSpPr txBox="1"/>
          <p:nvPr/>
        </p:nvSpPr>
        <p:spPr>
          <a:xfrm>
            <a:off x="5323846" y="1100414"/>
            <a:ext cx="890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조회수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B84FD86-A03E-4C93-82EC-DAF4048D1B16}"/>
              </a:ext>
            </a:extLst>
          </p:cNvPr>
          <p:cNvSpPr/>
          <p:nvPr/>
        </p:nvSpPr>
        <p:spPr>
          <a:xfrm>
            <a:off x="3236391" y="1112162"/>
            <a:ext cx="706525" cy="2070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481F31F-CE8C-437B-84D0-D993138A8EA2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3589654" y="1319216"/>
            <a:ext cx="8821" cy="436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E137D02-0CF1-4823-9EF7-0A0B2D772B08}"/>
              </a:ext>
            </a:extLst>
          </p:cNvPr>
          <p:cNvSpPr txBox="1"/>
          <p:nvPr/>
        </p:nvSpPr>
        <p:spPr>
          <a:xfrm>
            <a:off x="3040551" y="1755298"/>
            <a:ext cx="124334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작성 날짜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3A1CE27-8623-42EC-9EC4-BC421970C82B}"/>
              </a:ext>
            </a:extLst>
          </p:cNvPr>
          <p:cNvSpPr txBox="1"/>
          <p:nvPr/>
        </p:nvSpPr>
        <p:spPr>
          <a:xfrm>
            <a:off x="2117558" y="5843556"/>
            <a:ext cx="7259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각 게시물의 내용 구성은 위와 같습니다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32677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2CE6F56-E3AF-4F58-8FD0-B02B99091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" t="2994"/>
          <a:stretch/>
        </p:blipFill>
        <p:spPr>
          <a:xfrm>
            <a:off x="242597" y="0"/>
            <a:ext cx="10226350" cy="57569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E12D63-10DE-4B69-8DEB-4B7F0817BAE6}"/>
              </a:ext>
            </a:extLst>
          </p:cNvPr>
          <p:cNvSpPr txBox="1"/>
          <p:nvPr/>
        </p:nvSpPr>
        <p:spPr>
          <a:xfrm>
            <a:off x="1692443" y="5847347"/>
            <a:ext cx="773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각 게시글은 신고 버튼이 존재하며</a:t>
            </a:r>
            <a:r>
              <a:rPr lang="en-US" altLang="ko-KR" sz="1400" dirty="0"/>
              <a:t>, ! </a:t>
            </a:r>
            <a:r>
              <a:rPr lang="ko-KR" altLang="en-US" sz="1400" dirty="0"/>
              <a:t>모양을 클릭할 시 해당 게시글을 신고할 수 있습니다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8B794E6-1FAC-493D-8EB5-EC47E83C25D0}"/>
              </a:ext>
            </a:extLst>
          </p:cNvPr>
          <p:cNvSpPr/>
          <p:nvPr/>
        </p:nvSpPr>
        <p:spPr>
          <a:xfrm>
            <a:off x="1856792" y="2593910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88258B-6E40-497C-A991-B5A1B2EB9AA4}"/>
              </a:ext>
            </a:extLst>
          </p:cNvPr>
          <p:cNvSpPr/>
          <p:nvPr/>
        </p:nvSpPr>
        <p:spPr>
          <a:xfrm>
            <a:off x="6096000" y="2593910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9E23BC4-633D-41AA-9AFC-7D203C0CE5CE}"/>
              </a:ext>
            </a:extLst>
          </p:cNvPr>
          <p:cNvSpPr/>
          <p:nvPr/>
        </p:nvSpPr>
        <p:spPr>
          <a:xfrm>
            <a:off x="1856792" y="378397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EA34010-7824-4ACF-958D-C885EE05D6D8}"/>
              </a:ext>
            </a:extLst>
          </p:cNvPr>
          <p:cNvSpPr/>
          <p:nvPr/>
        </p:nvSpPr>
        <p:spPr>
          <a:xfrm>
            <a:off x="6096000" y="378397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695F15-A92C-418D-B272-B8CFA90E12ED}"/>
              </a:ext>
            </a:extLst>
          </p:cNvPr>
          <p:cNvSpPr/>
          <p:nvPr/>
        </p:nvSpPr>
        <p:spPr>
          <a:xfrm>
            <a:off x="1856792" y="507536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2C5BF17-860E-44E8-B798-FD3A93AE06A5}"/>
              </a:ext>
            </a:extLst>
          </p:cNvPr>
          <p:cNvSpPr/>
          <p:nvPr/>
        </p:nvSpPr>
        <p:spPr>
          <a:xfrm>
            <a:off x="6096000" y="5075363"/>
            <a:ext cx="457200" cy="24259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995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276</Words>
  <Application>Microsoft Office PowerPoint</Application>
  <PresentationFormat>와이드스크린</PresentationFormat>
  <Paragraphs>21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의찬</dc:creator>
  <cp:lastModifiedBy>김 의찬</cp:lastModifiedBy>
  <cp:revision>28</cp:revision>
  <dcterms:created xsi:type="dcterms:W3CDTF">2021-05-27T00:14:48Z</dcterms:created>
  <dcterms:modified xsi:type="dcterms:W3CDTF">2021-05-30T13:43:10Z</dcterms:modified>
</cp:coreProperties>
</file>

<file path=docProps/thumbnail.jpeg>
</file>